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75" r:id="rId11"/>
    <p:sldId id="267" r:id="rId12"/>
    <p:sldId id="264" r:id="rId13"/>
    <p:sldId id="268" r:id="rId14"/>
    <p:sldId id="271" r:id="rId15"/>
    <p:sldId id="269" r:id="rId16"/>
    <p:sldId id="270" r:id="rId17"/>
    <p:sldId id="274" r:id="rId18"/>
    <p:sldId id="314" r:id="rId19"/>
    <p:sldId id="277" r:id="rId20"/>
    <p:sldId id="279" r:id="rId21"/>
    <p:sldId id="318" r:id="rId22"/>
    <p:sldId id="280" r:id="rId23"/>
    <p:sldId id="284" r:id="rId24"/>
    <p:sldId id="285" r:id="rId25"/>
    <p:sldId id="290" r:id="rId26"/>
    <p:sldId id="291" r:id="rId27"/>
    <p:sldId id="319" r:id="rId28"/>
    <p:sldId id="294" r:id="rId29"/>
    <p:sldId id="286" r:id="rId30"/>
    <p:sldId id="288" r:id="rId31"/>
    <p:sldId id="293" r:id="rId32"/>
    <p:sldId id="296" r:id="rId33"/>
    <p:sldId id="300" r:id="rId34"/>
    <p:sldId id="299" r:id="rId35"/>
    <p:sldId id="287" r:id="rId36"/>
    <p:sldId id="317" r:id="rId37"/>
    <p:sldId id="298" r:id="rId38"/>
    <p:sldId id="301" r:id="rId39"/>
    <p:sldId id="292" r:id="rId40"/>
    <p:sldId id="315" r:id="rId41"/>
    <p:sldId id="295" r:id="rId42"/>
    <p:sldId id="320" r:id="rId43"/>
    <p:sldId id="316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7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>
              <a:latin typeface="Advent Pro" panose="02000506040000020004" pitchFamily="2" charset="0"/>
            </a:rPr>
            <a:t>5. Sınıflarda</a:t>
          </a: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E7DE8E4-F23D-4A09-8552-2271A1D4EE1A}" type="pres">
      <dgm:prSet presAssocID="{63DCDE02-B734-4456-BDE8-F10BA87109D1}" presName="root1" presStyleCnt="0"/>
      <dgm:spPr/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</dgm:pt>
    <dgm:pt modelId="{0F2E0958-742C-4922-A4BD-B51D40CD42BF}" type="pres">
      <dgm:prSet presAssocID="{63DCDE02-B734-4456-BDE8-F10BA87109D1}" presName="level2hierChild" presStyleCnt="0"/>
      <dgm:spPr/>
    </dgm:pt>
    <dgm:pt modelId="{751A6D7B-98E9-4E96-AC90-3511619A3164}" type="pres">
      <dgm:prSet presAssocID="{495A53EA-4717-4104-BD1D-F2D0E8C8AA42}" presName="conn2-1" presStyleLbl="parChTrans1D2" presStyleIdx="0" presStyleCnt="4"/>
      <dgm:spPr/>
    </dgm:pt>
    <dgm:pt modelId="{ADB21626-D45D-4A03-BA89-783F265F0B95}" type="pres">
      <dgm:prSet presAssocID="{495A53EA-4717-4104-BD1D-F2D0E8C8AA42}" presName="connTx" presStyleLbl="parChTrans1D2" presStyleIdx="0" presStyleCnt="4"/>
      <dgm:spPr/>
    </dgm:pt>
    <dgm:pt modelId="{2FD192BF-9C88-4485-9DA6-D69C52DC72AD}" type="pres">
      <dgm:prSet presAssocID="{536BADD9-79D7-4919-8A26-F430653A8FFD}" presName="root2" presStyleCnt="0"/>
      <dgm:spPr/>
    </dgm:pt>
    <dgm:pt modelId="{8C24AAC0-47C7-4A3B-82A6-18491CF5C01F}" type="pres">
      <dgm:prSet presAssocID="{536BADD9-79D7-4919-8A26-F430653A8FFD}" presName="LevelTwoTextNode" presStyleLbl="node2" presStyleIdx="0" presStyleCnt="4" custScaleX="108574" custLinFactNeighborX="-753" custLinFactNeighborY="-7644">
        <dgm:presLayoutVars>
          <dgm:chPref val="3"/>
        </dgm:presLayoutVars>
      </dgm:prSet>
      <dgm:spPr/>
    </dgm:pt>
    <dgm:pt modelId="{18E31763-43BB-4D0B-B252-99C8EF7F2F65}" type="pres">
      <dgm:prSet presAssocID="{536BADD9-79D7-4919-8A26-F430653A8FFD}" presName="level3hierChild" presStyleCnt="0"/>
      <dgm:spPr/>
    </dgm:pt>
    <dgm:pt modelId="{5FB03D28-EF7B-47B6-8E0D-665A6217B97A}" type="pres">
      <dgm:prSet presAssocID="{04EDB161-62C5-4AF7-8692-750C0A30D0D6}" presName="conn2-1" presStyleLbl="parChTrans1D2" presStyleIdx="1" presStyleCnt="4"/>
      <dgm:spPr/>
    </dgm:pt>
    <dgm:pt modelId="{348A3E6D-9FD2-4017-9FF9-89DF05D81374}" type="pres">
      <dgm:prSet presAssocID="{04EDB161-62C5-4AF7-8692-750C0A30D0D6}" presName="connTx" presStyleLbl="parChTrans1D2" presStyleIdx="1" presStyleCnt="4"/>
      <dgm:spPr/>
    </dgm:pt>
    <dgm:pt modelId="{26A69F7C-E54A-4A30-BFDF-44C4205ED554}" type="pres">
      <dgm:prSet presAssocID="{BF587ACD-6657-4B9D-8260-EA44133E523C}" presName="root2" presStyleCnt="0"/>
      <dgm:spPr/>
    </dgm:pt>
    <dgm:pt modelId="{BB860CD2-5C3D-4698-81E6-16A1D8635553}" type="pres">
      <dgm:prSet presAssocID="{BF587ACD-6657-4B9D-8260-EA44133E523C}" presName="LevelTwoTextNode" presStyleLbl="node2" presStyleIdx="1" presStyleCnt="4" custScaleX="109492">
        <dgm:presLayoutVars>
          <dgm:chPref val="3"/>
        </dgm:presLayoutVars>
      </dgm:prSet>
      <dgm:spPr/>
    </dgm:pt>
    <dgm:pt modelId="{0284C855-8F74-4B3D-82E4-C477D9BB94F2}" type="pres">
      <dgm:prSet presAssocID="{BF587ACD-6657-4B9D-8260-EA44133E523C}" presName="level3hierChild" presStyleCnt="0"/>
      <dgm:spPr/>
    </dgm:pt>
    <dgm:pt modelId="{48F77EC0-35F0-40E7-975E-863C8D9C7684}" type="pres">
      <dgm:prSet presAssocID="{15DD52BB-7F68-4C8A-AED6-3F705033DF1C}" presName="conn2-1" presStyleLbl="parChTrans1D2" presStyleIdx="2" presStyleCnt="4"/>
      <dgm:spPr/>
    </dgm:pt>
    <dgm:pt modelId="{3CA4490D-04F1-4C09-9A9C-EDDC276181F6}" type="pres">
      <dgm:prSet presAssocID="{15DD52BB-7F68-4C8A-AED6-3F705033DF1C}" presName="connTx" presStyleLbl="parChTrans1D2" presStyleIdx="2" presStyleCnt="4"/>
      <dgm:spPr/>
    </dgm:pt>
    <dgm:pt modelId="{72B7AE49-C07E-40F1-BF30-ADDF780ABEC6}" type="pres">
      <dgm:prSet presAssocID="{CE97ABD8-7C73-4EAF-ACB9-4A15AD32B2CC}" presName="root2" presStyleCnt="0"/>
      <dgm:spPr/>
    </dgm:pt>
    <dgm:pt modelId="{AB59D852-4BF7-4357-A8D0-229B9D758792}" type="pres">
      <dgm:prSet presAssocID="{CE97ABD8-7C73-4EAF-ACB9-4A15AD32B2CC}" presName="LevelTwoTextNode" presStyleLbl="node2" presStyleIdx="2" presStyleCnt="4" custScaleX="108684">
        <dgm:presLayoutVars>
          <dgm:chPref val="3"/>
        </dgm:presLayoutVars>
      </dgm:prSet>
      <dgm:spPr/>
    </dgm:pt>
    <dgm:pt modelId="{97ECB820-496C-456D-BF02-439BE95D206C}" type="pres">
      <dgm:prSet presAssocID="{CE97ABD8-7C73-4EAF-ACB9-4A15AD32B2CC}" presName="level3hierChild" presStyleCnt="0"/>
      <dgm:spPr/>
    </dgm:pt>
    <dgm:pt modelId="{5C7C059B-7E31-4471-8668-E3DAA2D1CBE5}" type="pres">
      <dgm:prSet presAssocID="{D5E8F572-8601-4A58-8AAD-05D7C4752EE9}" presName="conn2-1" presStyleLbl="parChTrans1D2" presStyleIdx="3" presStyleCnt="4"/>
      <dgm:spPr/>
    </dgm:pt>
    <dgm:pt modelId="{15624DE6-DD68-469E-9D4A-C3CEB4EC1287}" type="pres">
      <dgm:prSet presAssocID="{D5E8F572-8601-4A58-8AAD-05D7C4752EE9}" presName="connTx" presStyleLbl="parChTrans1D2" presStyleIdx="3" presStyleCnt="4"/>
      <dgm:spPr/>
    </dgm:pt>
    <dgm:pt modelId="{8A44E1B1-C9B9-4414-A3FB-C35409EE95B6}" type="pres">
      <dgm:prSet presAssocID="{726E11BB-7230-4F7E-AC26-A6D5C3EC323F}" presName="root2" presStyleCnt="0"/>
      <dgm:spPr/>
    </dgm:pt>
    <dgm:pt modelId="{E945114E-C9A0-4D91-911A-A0D499DD0BFF}" type="pres">
      <dgm:prSet presAssocID="{726E11BB-7230-4F7E-AC26-A6D5C3EC323F}" presName="LevelTwoTextNode" presStyleLbl="node2" presStyleIdx="3" presStyleCnt="4" custScaleX="107068">
        <dgm:presLayoutVars>
          <dgm:chPref val="3"/>
        </dgm:presLayoutVars>
      </dgm:prSet>
      <dgm:spPr/>
    </dgm:pt>
    <dgm:pt modelId="{8D6EDF03-C278-4591-9C61-F138099B117B}" type="pres">
      <dgm:prSet presAssocID="{726E11BB-7230-4F7E-AC26-A6D5C3EC323F}" presName="level3hierChild" presStyleCnt="0"/>
      <dgm:spPr/>
    </dgm:pt>
  </dgm:ptLst>
  <dgm:cxnLst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>
              <a:latin typeface="Advent Pro" panose="02000506040000020004" pitchFamily="2" charset="0"/>
            </a:rPr>
            <a:t>5. Sınıflarda</a:t>
          </a: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>
              <a:latin typeface="Advent Pro" panose="02000506040000020004" pitchFamily="2" charset="0"/>
            </a:rPr>
            <a:t>5 Saat Matematik</a:t>
          </a: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>
              <a:latin typeface="Advent Pro" panose="02000506040000020004" pitchFamily="2" charset="0"/>
            </a:rPr>
            <a:t>4 Saat Fen Bilimleri</a:t>
          </a: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>
              <a:latin typeface="Advent Pro" panose="02000506040000020004" pitchFamily="2" charset="0"/>
            </a:rPr>
            <a:t>6 Saat Türkçe</a:t>
          </a: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>
              <a:latin typeface="Advent Pro" panose="02000506040000020004" pitchFamily="2" charset="0"/>
            </a:rPr>
            <a:t>3 Saat Sosyal Bilgiler</a:t>
          </a: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E7DE8E4-F23D-4A09-8552-2271A1D4EE1A}" type="pres">
      <dgm:prSet presAssocID="{63DCDE02-B734-4456-BDE8-F10BA87109D1}" presName="root1" presStyleCnt="0"/>
      <dgm:spPr/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</dgm:pt>
    <dgm:pt modelId="{0F2E0958-742C-4922-A4BD-B51D40CD42BF}" type="pres">
      <dgm:prSet presAssocID="{63DCDE02-B734-4456-BDE8-F10BA87109D1}" presName="level2hierChild" presStyleCnt="0"/>
      <dgm:spPr/>
    </dgm:pt>
    <dgm:pt modelId="{751A6D7B-98E9-4E96-AC90-3511619A3164}" type="pres">
      <dgm:prSet presAssocID="{495A53EA-4717-4104-BD1D-F2D0E8C8AA42}" presName="conn2-1" presStyleLbl="parChTrans1D2" presStyleIdx="0" presStyleCnt="4"/>
      <dgm:spPr/>
    </dgm:pt>
    <dgm:pt modelId="{ADB21626-D45D-4A03-BA89-783F265F0B95}" type="pres">
      <dgm:prSet presAssocID="{495A53EA-4717-4104-BD1D-F2D0E8C8AA42}" presName="connTx" presStyleLbl="parChTrans1D2" presStyleIdx="0" presStyleCnt="4"/>
      <dgm:spPr/>
    </dgm:pt>
    <dgm:pt modelId="{2FD192BF-9C88-4485-9DA6-D69C52DC72AD}" type="pres">
      <dgm:prSet presAssocID="{536BADD9-79D7-4919-8A26-F430653A8FFD}" presName="root2" presStyleCnt="0"/>
      <dgm:spPr/>
    </dgm:pt>
    <dgm:pt modelId="{8C24AAC0-47C7-4A3B-82A6-18491CF5C01F}" type="pres">
      <dgm:prSet presAssocID="{536BADD9-79D7-4919-8A26-F430653A8FFD}" presName="LevelTwoTextNode" presStyleLbl="node2" presStyleIdx="0" presStyleCnt="4" custScaleX="137037" custLinFactNeighborX="-753" custLinFactNeighborY="-2245">
        <dgm:presLayoutVars>
          <dgm:chPref val="3"/>
        </dgm:presLayoutVars>
      </dgm:prSet>
      <dgm:spPr/>
    </dgm:pt>
    <dgm:pt modelId="{18E31763-43BB-4D0B-B252-99C8EF7F2F65}" type="pres">
      <dgm:prSet presAssocID="{536BADD9-79D7-4919-8A26-F430653A8FFD}" presName="level3hierChild" presStyleCnt="0"/>
      <dgm:spPr/>
    </dgm:pt>
    <dgm:pt modelId="{5FB03D28-EF7B-47B6-8E0D-665A6217B97A}" type="pres">
      <dgm:prSet presAssocID="{04EDB161-62C5-4AF7-8692-750C0A30D0D6}" presName="conn2-1" presStyleLbl="parChTrans1D2" presStyleIdx="1" presStyleCnt="4"/>
      <dgm:spPr/>
    </dgm:pt>
    <dgm:pt modelId="{348A3E6D-9FD2-4017-9FF9-89DF05D81374}" type="pres">
      <dgm:prSet presAssocID="{04EDB161-62C5-4AF7-8692-750C0A30D0D6}" presName="connTx" presStyleLbl="parChTrans1D2" presStyleIdx="1" presStyleCnt="4"/>
      <dgm:spPr/>
    </dgm:pt>
    <dgm:pt modelId="{26A69F7C-E54A-4A30-BFDF-44C4205ED554}" type="pres">
      <dgm:prSet presAssocID="{BF587ACD-6657-4B9D-8260-EA44133E523C}" presName="root2" presStyleCnt="0"/>
      <dgm:spPr/>
    </dgm:pt>
    <dgm:pt modelId="{BB860CD2-5C3D-4698-81E6-16A1D8635553}" type="pres">
      <dgm:prSet presAssocID="{BF587ACD-6657-4B9D-8260-EA44133E523C}" presName="LevelTwoTextNode" presStyleLbl="node2" presStyleIdx="1" presStyleCnt="4" custScaleX="136103" custLinFactNeighborX="636" custLinFactNeighborY="-1512">
        <dgm:presLayoutVars>
          <dgm:chPref val="3"/>
        </dgm:presLayoutVars>
      </dgm:prSet>
      <dgm:spPr/>
    </dgm:pt>
    <dgm:pt modelId="{0284C855-8F74-4B3D-82E4-C477D9BB94F2}" type="pres">
      <dgm:prSet presAssocID="{BF587ACD-6657-4B9D-8260-EA44133E523C}" presName="level3hierChild" presStyleCnt="0"/>
      <dgm:spPr/>
    </dgm:pt>
    <dgm:pt modelId="{48F77EC0-35F0-40E7-975E-863C8D9C7684}" type="pres">
      <dgm:prSet presAssocID="{15DD52BB-7F68-4C8A-AED6-3F705033DF1C}" presName="conn2-1" presStyleLbl="parChTrans1D2" presStyleIdx="2" presStyleCnt="4"/>
      <dgm:spPr/>
    </dgm:pt>
    <dgm:pt modelId="{3CA4490D-04F1-4C09-9A9C-EDDC276181F6}" type="pres">
      <dgm:prSet presAssocID="{15DD52BB-7F68-4C8A-AED6-3F705033DF1C}" presName="connTx" presStyleLbl="parChTrans1D2" presStyleIdx="2" presStyleCnt="4"/>
      <dgm:spPr/>
    </dgm:pt>
    <dgm:pt modelId="{72B7AE49-C07E-40F1-BF30-ADDF780ABEC6}" type="pres">
      <dgm:prSet presAssocID="{CE97ABD8-7C73-4EAF-ACB9-4A15AD32B2CC}" presName="root2" presStyleCnt="0"/>
      <dgm:spPr/>
    </dgm:pt>
    <dgm:pt modelId="{AB59D852-4BF7-4357-A8D0-229B9D758792}" type="pres">
      <dgm:prSet presAssocID="{CE97ABD8-7C73-4EAF-ACB9-4A15AD32B2CC}" presName="LevelTwoTextNode" presStyleLbl="node2" presStyleIdx="2" presStyleCnt="4" custScaleX="134270">
        <dgm:presLayoutVars>
          <dgm:chPref val="3"/>
        </dgm:presLayoutVars>
      </dgm:prSet>
      <dgm:spPr/>
    </dgm:pt>
    <dgm:pt modelId="{97ECB820-496C-456D-BF02-439BE95D206C}" type="pres">
      <dgm:prSet presAssocID="{CE97ABD8-7C73-4EAF-ACB9-4A15AD32B2CC}" presName="level3hierChild" presStyleCnt="0"/>
      <dgm:spPr/>
    </dgm:pt>
    <dgm:pt modelId="{5C7C059B-7E31-4471-8668-E3DAA2D1CBE5}" type="pres">
      <dgm:prSet presAssocID="{D5E8F572-8601-4A58-8AAD-05D7C4752EE9}" presName="conn2-1" presStyleLbl="parChTrans1D2" presStyleIdx="3" presStyleCnt="4"/>
      <dgm:spPr/>
    </dgm:pt>
    <dgm:pt modelId="{15624DE6-DD68-469E-9D4A-C3CEB4EC1287}" type="pres">
      <dgm:prSet presAssocID="{D5E8F572-8601-4A58-8AAD-05D7C4752EE9}" presName="connTx" presStyleLbl="parChTrans1D2" presStyleIdx="3" presStyleCnt="4"/>
      <dgm:spPr/>
    </dgm:pt>
    <dgm:pt modelId="{8A44E1B1-C9B9-4414-A3FB-C35409EE95B6}" type="pres">
      <dgm:prSet presAssocID="{726E11BB-7230-4F7E-AC26-A6D5C3EC323F}" presName="root2" presStyleCnt="0"/>
      <dgm:spPr/>
    </dgm:pt>
    <dgm:pt modelId="{E945114E-C9A0-4D91-911A-A0D499DD0BFF}" type="pres">
      <dgm:prSet presAssocID="{726E11BB-7230-4F7E-AC26-A6D5C3EC323F}" presName="LevelTwoTextNode" presStyleLbl="node2" presStyleIdx="3" presStyleCnt="4" custScaleX="135048">
        <dgm:presLayoutVars>
          <dgm:chPref val="3"/>
        </dgm:presLayoutVars>
      </dgm:prSet>
      <dgm:spPr/>
    </dgm:pt>
    <dgm:pt modelId="{8D6EDF03-C278-4591-9C61-F138099B117B}" type="pres">
      <dgm:prSet presAssocID="{726E11BB-7230-4F7E-AC26-A6D5C3EC323F}" presName="level3hierChild" presStyleCnt="0"/>
      <dgm:spPr/>
    </dgm:pt>
  </dgm:ptLst>
  <dgm:cxnLst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459621" y="1650763"/>
          <a:ext cx="410698" cy="1173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349" y="0"/>
              </a:lnTo>
              <a:lnTo>
                <a:pt x="205349" y="1173872"/>
              </a:lnTo>
              <a:lnTo>
                <a:pt x="410698" y="117387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633880" y="2206608"/>
        <a:ext cx="62182" cy="62182"/>
      </dsp:txXfrm>
    </dsp:sp>
    <dsp:sp modelId="{48F77EC0-35F0-40E7-975E-863C8D9C7684}">
      <dsp:nvSpPr>
        <dsp:cNvPr id="0" name=""/>
        <dsp:cNvSpPr/>
      </dsp:nvSpPr>
      <dsp:spPr>
        <a:xfrm>
          <a:off x="1459621" y="1650763"/>
          <a:ext cx="410698" cy="391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349" y="0"/>
              </a:lnTo>
              <a:lnTo>
                <a:pt x="205349" y="391290"/>
              </a:lnTo>
              <a:lnTo>
                <a:pt x="410698" y="39129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650789" y="1832226"/>
        <a:ext cx="28362" cy="28362"/>
      </dsp:txXfrm>
    </dsp:sp>
    <dsp:sp modelId="{5FB03D28-EF7B-47B6-8E0D-665A6217B97A}">
      <dsp:nvSpPr>
        <dsp:cNvPr id="0" name=""/>
        <dsp:cNvSpPr/>
      </dsp:nvSpPr>
      <dsp:spPr>
        <a:xfrm>
          <a:off x="1459621" y="1259472"/>
          <a:ext cx="410698" cy="391290"/>
        </a:xfrm>
        <a:custGeom>
          <a:avLst/>
          <a:gdLst/>
          <a:ahLst/>
          <a:cxnLst/>
          <a:rect l="0" t="0" r="0" b="0"/>
          <a:pathLst>
            <a:path>
              <a:moveTo>
                <a:pt x="0" y="391290"/>
              </a:moveTo>
              <a:lnTo>
                <a:pt x="205349" y="391290"/>
              </a:lnTo>
              <a:lnTo>
                <a:pt x="205349" y="0"/>
              </a:lnTo>
              <a:lnTo>
                <a:pt x="410698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650789" y="1440936"/>
        <a:ext cx="28362" cy="28362"/>
      </dsp:txXfrm>
    </dsp:sp>
    <dsp:sp modelId="{751A6D7B-98E9-4E96-AC90-3511619A3164}">
      <dsp:nvSpPr>
        <dsp:cNvPr id="0" name=""/>
        <dsp:cNvSpPr/>
      </dsp:nvSpPr>
      <dsp:spPr>
        <a:xfrm>
          <a:off x="1459621" y="429034"/>
          <a:ext cx="395236" cy="1221728"/>
        </a:xfrm>
        <a:custGeom>
          <a:avLst/>
          <a:gdLst/>
          <a:ahLst/>
          <a:cxnLst/>
          <a:rect l="0" t="0" r="0" b="0"/>
          <a:pathLst>
            <a:path>
              <a:moveTo>
                <a:pt x="0" y="1221728"/>
              </a:moveTo>
              <a:lnTo>
                <a:pt x="197618" y="1221728"/>
              </a:lnTo>
              <a:lnTo>
                <a:pt x="197618" y="0"/>
              </a:lnTo>
              <a:lnTo>
                <a:pt x="395236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625138" y="1007796"/>
        <a:ext cx="64203" cy="64203"/>
      </dsp:txXfrm>
    </dsp:sp>
    <dsp:sp modelId="{1C93746D-97F2-4A22-9E24-BE8F706AE6FF}">
      <dsp:nvSpPr>
        <dsp:cNvPr id="0" name=""/>
        <dsp:cNvSpPr/>
      </dsp:nvSpPr>
      <dsp:spPr>
        <a:xfrm rot="16200000">
          <a:off x="-89082" y="1337730"/>
          <a:ext cx="2471343" cy="6260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Advent Pro" panose="02000506040000020004" pitchFamily="2" charset="0"/>
            </a:rPr>
            <a:t>5. Sınıflarda</a:t>
          </a:r>
        </a:p>
      </dsp:txBody>
      <dsp:txXfrm>
        <a:off x="-89082" y="1337730"/>
        <a:ext cx="2471343" cy="626065"/>
      </dsp:txXfrm>
    </dsp:sp>
    <dsp:sp modelId="{8C24AAC0-47C7-4A3B-82A6-18491CF5C01F}">
      <dsp:nvSpPr>
        <dsp:cNvPr id="0" name=""/>
        <dsp:cNvSpPr/>
      </dsp:nvSpPr>
      <dsp:spPr>
        <a:xfrm>
          <a:off x="1854857" y="116001"/>
          <a:ext cx="2229560" cy="6260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</a:p>
      </dsp:txBody>
      <dsp:txXfrm>
        <a:off x="1854857" y="116001"/>
        <a:ext cx="2229560" cy="626065"/>
      </dsp:txXfrm>
    </dsp:sp>
    <dsp:sp modelId="{BB860CD2-5C3D-4698-81E6-16A1D8635553}">
      <dsp:nvSpPr>
        <dsp:cNvPr id="0" name=""/>
        <dsp:cNvSpPr/>
      </dsp:nvSpPr>
      <dsp:spPr>
        <a:xfrm>
          <a:off x="1870320" y="946439"/>
          <a:ext cx="2248412" cy="6260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</a:p>
      </dsp:txBody>
      <dsp:txXfrm>
        <a:off x="1870320" y="946439"/>
        <a:ext cx="2248412" cy="626065"/>
      </dsp:txXfrm>
    </dsp:sp>
    <dsp:sp modelId="{AB59D852-4BF7-4357-A8D0-229B9D758792}">
      <dsp:nvSpPr>
        <dsp:cNvPr id="0" name=""/>
        <dsp:cNvSpPr/>
      </dsp:nvSpPr>
      <dsp:spPr>
        <a:xfrm>
          <a:off x="1870320" y="1729021"/>
          <a:ext cx="2231819" cy="6260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</a:p>
      </dsp:txBody>
      <dsp:txXfrm>
        <a:off x="1870320" y="1729021"/>
        <a:ext cx="2231819" cy="626065"/>
      </dsp:txXfrm>
    </dsp:sp>
    <dsp:sp modelId="{E945114E-C9A0-4D91-911A-A0D499DD0BFF}">
      <dsp:nvSpPr>
        <dsp:cNvPr id="0" name=""/>
        <dsp:cNvSpPr/>
      </dsp:nvSpPr>
      <dsp:spPr>
        <a:xfrm>
          <a:off x="1870320" y="2511602"/>
          <a:ext cx="2198635" cy="6260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</a:p>
      </dsp:txBody>
      <dsp:txXfrm>
        <a:off x="1870320" y="2511602"/>
        <a:ext cx="2198635" cy="626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176804" y="1650763"/>
          <a:ext cx="410698" cy="1173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349" y="0"/>
              </a:lnTo>
              <a:lnTo>
                <a:pt x="205349" y="1173872"/>
              </a:lnTo>
              <a:lnTo>
                <a:pt x="410698" y="11738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351062" y="2206608"/>
        <a:ext cx="62182" cy="62182"/>
      </dsp:txXfrm>
    </dsp:sp>
    <dsp:sp modelId="{48F77EC0-35F0-40E7-975E-863C8D9C7684}">
      <dsp:nvSpPr>
        <dsp:cNvPr id="0" name=""/>
        <dsp:cNvSpPr/>
      </dsp:nvSpPr>
      <dsp:spPr>
        <a:xfrm>
          <a:off x="1176804" y="1650763"/>
          <a:ext cx="410698" cy="391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349" y="0"/>
              </a:lnTo>
              <a:lnTo>
                <a:pt x="205349" y="391290"/>
              </a:lnTo>
              <a:lnTo>
                <a:pt x="410698" y="3912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367972" y="1832226"/>
        <a:ext cx="28362" cy="28362"/>
      </dsp:txXfrm>
    </dsp:sp>
    <dsp:sp modelId="{5FB03D28-EF7B-47B6-8E0D-665A6217B97A}">
      <dsp:nvSpPr>
        <dsp:cNvPr id="0" name=""/>
        <dsp:cNvSpPr/>
      </dsp:nvSpPr>
      <dsp:spPr>
        <a:xfrm>
          <a:off x="1176804" y="1250006"/>
          <a:ext cx="423759" cy="400756"/>
        </a:xfrm>
        <a:custGeom>
          <a:avLst/>
          <a:gdLst/>
          <a:ahLst/>
          <a:cxnLst/>
          <a:rect l="0" t="0" r="0" b="0"/>
          <a:pathLst>
            <a:path>
              <a:moveTo>
                <a:pt x="0" y="400756"/>
              </a:moveTo>
              <a:lnTo>
                <a:pt x="211879" y="400756"/>
              </a:lnTo>
              <a:lnTo>
                <a:pt x="211879" y="0"/>
              </a:lnTo>
              <a:lnTo>
                <a:pt x="42375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374102" y="1435803"/>
        <a:ext cx="29162" cy="29162"/>
      </dsp:txXfrm>
    </dsp:sp>
    <dsp:sp modelId="{751A6D7B-98E9-4E96-AC90-3511619A3164}">
      <dsp:nvSpPr>
        <dsp:cNvPr id="0" name=""/>
        <dsp:cNvSpPr/>
      </dsp:nvSpPr>
      <dsp:spPr>
        <a:xfrm>
          <a:off x="1176804" y="462835"/>
          <a:ext cx="395236" cy="1187927"/>
        </a:xfrm>
        <a:custGeom>
          <a:avLst/>
          <a:gdLst/>
          <a:ahLst/>
          <a:cxnLst/>
          <a:rect l="0" t="0" r="0" b="0"/>
          <a:pathLst>
            <a:path>
              <a:moveTo>
                <a:pt x="0" y="1187927"/>
              </a:moveTo>
              <a:lnTo>
                <a:pt x="197618" y="1187927"/>
              </a:lnTo>
              <a:lnTo>
                <a:pt x="197618" y="0"/>
              </a:lnTo>
              <a:lnTo>
                <a:pt x="395236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343123" y="1025500"/>
        <a:ext cx="62597" cy="62597"/>
      </dsp:txXfrm>
    </dsp:sp>
    <dsp:sp modelId="{1C93746D-97F2-4A22-9E24-BE8F706AE6FF}">
      <dsp:nvSpPr>
        <dsp:cNvPr id="0" name=""/>
        <dsp:cNvSpPr/>
      </dsp:nvSpPr>
      <dsp:spPr>
        <a:xfrm rot="16200000">
          <a:off x="-371900" y="1337730"/>
          <a:ext cx="2471343" cy="6260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Advent Pro" panose="02000506040000020004" pitchFamily="2" charset="0"/>
            </a:rPr>
            <a:t>5. Sınıflarda</a:t>
          </a:r>
        </a:p>
      </dsp:txBody>
      <dsp:txXfrm>
        <a:off x="-371900" y="1337730"/>
        <a:ext cx="2471343" cy="626065"/>
      </dsp:txXfrm>
    </dsp:sp>
    <dsp:sp modelId="{8C24AAC0-47C7-4A3B-82A6-18491CF5C01F}">
      <dsp:nvSpPr>
        <dsp:cNvPr id="0" name=""/>
        <dsp:cNvSpPr/>
      </dsp:nvSpPr>
      <dsp:spPr>
        <a:xfrm>
          <a:off x="1572040" y="149802"/>
          <a:ext cx="2814047" cy="6260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latin typeface="Advent Pro" panose="02000506040000020004" pitchFamily="2" charset="0"/>
            </a:rPr>
            <a:t>5 Saat Matematik</a:t>
          </a:r>
        </a:p>
      </dsp:txBody>
      <dsp:txXfrm>
        <a:off x="1572040" y="149802"/>
        <a:ext cx="2814047" cy="626065"/>
      </dsp:txXfrm>
    </dsp:sp>
    <dsp:sp modelId="{BB860CD2-5C3D-4698-81E6-16A1D8635553}">
      <dsp:nvSpPr>
        <dsp:cNvPr id="0" name=""/>
        <dsp:cNvSpPr/>
      </dsp:nvSpPr>
      <dsp:spPr>
        <a:xfrm>
          <a:off x="1600563" y="936973"/>
          <a:ext cx="2794867" cy="6260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latin typeface="Advent Pro" panose="02000506040000020004" pitchFamily="2" charset="0"/>
            </a:rPr>
            <a:t>4 Saat Fen Bilimleri</a:t>
          </a:r>
        </a:p>
      </dsp:txBody>
      <dsp:txXfrm>
        <a:off x="1600563" y="936973"/>
        <a:ext cx="2794867" cy="626065"/>
      </dsp:txXfrm>
    </dsp:sp>
    <dsp:sp modelId="{AB59D852-4BF7-4357-A8D0-229B9D758792}">
      <dsp:nvSpPr>
        <dsp:cNvPr id="0" name=""/>
        <dsp:cNvSpPr/>
      </dsp:nvSpPr>
      <dsp:spPr>
        <a:xfrm>
          <a:off x="1587503" y="1729021"/>
          <a:ext cx="2757226" cy="6260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latin typeface="Advent Pro" panose="02000506040000020004" pitchFamily="2" charset="0"/>
            </a:rPr>
            <a:t>6 Saat Türkçe</a:t>
          </a:r>
        </a:p>
      </dsp:txBody>
      <dsp:txXfrm>
        <a:off x="1587503" y="1729021"/>
        <a:ext cx="2757226" cy="626065"/>
      </dsp:txXfrm>
    </dsp:sp>
    <dsp:sp modelId="{E945114E-C9A0-4D91-911A-A0D499DD0BFF}">
      <dsp:nvSpPr>
        <dsp:cNvPr id="0" name=""/>
        <dsp:cNvSpPr/>
      </dsp:nvSpPr>
      <dsp:spPr>
        <a:xfrm>
          <a:off x="1587503" y="2511602"/>
          <a:ext cx="2773203" cy="6260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latin typeface="Advent Pro" panose="02000506040000020004" pitchFamily="2" charset="0"/>
            </a:rPr>
            <a:t>3 Saat Sosyal Bilgiler</a:t>
          </a:r>
        </a:p>
      </dsp:txBody>
      <dsp:txXfrm>
        <a:off x="1587503" y="2511602"/>
        <a:ext cx="2773203" cy="626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206A-175A-415E-BB1D-7339CA1FD163}" type="datetimeFigureOut">
              <a:rPr lang="tr-TR" smtClean="0"/>
              <a:t>12.04.2023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9A09-1BEB-4897-A6A8-9D91213CC1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9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CD7-4FD9-4041-8B7D-8AF4101CB6F3}" type="datetime1">
              <a:rPr lang="tr-TR" smtClean="0"/>
              <a:t>12.04.2023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4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EF57-0651-4DDF-BE34-F566D475A719}" type="datetime1">
              <a:rPr lang="tr-TR" smtClean="0"/>
              <a:t>12.04.2023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7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177-AC16-40EC-BB8C-477894369C80}" type="datetime1">
              <a:rPr lang="tr-TR" smtClean="0"/>
              <a:t>12.04.2023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B5D6-8509-4BBB-BD9A-E0869116709B}" type="datetime1">
              <a:rPr lang="tr-TR" smtClean="0"/>
              <a:t>12.04.2023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24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67A5-F091-4E8B-94D6-6D440C842456}" type="datetime1">
              <a:rPr lang="tr-TR" smtClean="0"/>
              <a:t>12.04.2023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8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4AF-24C0-4B9E-B3C1-DC8CEDEBA29D}" type="datetime1">
              <a:rPr lang="tr-TR" smtClean="0"/>
              <a:t>12.04.2023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02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967D-0142-48E9-936A-5DC179328F24}" type="datetime1">
              <a:rPr lang="tr-TR" smtClean="0"/>
              <a:t>12.04.2023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0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EE8A-D275-4712-AB7D-132E4577A309}" type="datetime1">
              <a:rPr lang="tr-TR" smtClean="0"/>
              <a:t>12.04.2023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B1-1C8E-4CA5-9931-35B387334E79}" type="datetime1">
              <a:rPr lang="tr-TR" smtClean="0"/>
              <a:t>12.04.2023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0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6437-DBD6-49B1-ABE4-A2E75394F3E9}" type="datetime1">
              <a:rPr lang="tr-TR" smtClean="0"/>
              <a:t>12.04.2023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6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DB3F-E3FC-4263-9948-4A3ED81204DB}" type="datetime1">
              <a:rPr lang="tr-TR" smtClean="0"/>
              <a:t>12.04.2023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5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88B6-B6D8-47E3-9305-F64ADA92CB9A}" type="datetime1">
              <a:rPr lang="tr-TR" smtClean="0"/>
              <a:t>12.04.2023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3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531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79"/>
            <a:ext cx="9202189" cy="706421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122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88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169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13</a:t>
            </a: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3159542905"/>
              </p:ext>
            </p:extLst>
          </p:nvPr>
        </p:nvGraphicFramePr>
        <p:xfrm>
          <a:off x="-156250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757724507"/>
              </p:ext>
            </p:extLst>
          </p:nvPr>
        </p:nvGraphicFramePr>
        <p:xfrm>
          <a:off x="3808469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1246388" y="1015416"/>
            <a:ext cx="5985685" cy="4676451"/>
            <a:chOff x="2484984" y="1282540"/>
            <a:chExt cx="5985685" cy="4676451"/>
          </a:xfrm>
        </p:grpSpPr>
        <p:sp>
          <p:nvSpPr>
            <p:cNvPr id="10" name="Dikdörtgen 9"/>
            <p:cNvSpPr/>
            <p:nvPr/>
          </p:nvSpPr>
          <p:spPr>
            <a:xfrm>
              <a:off x="2484984" y="5251105"/>
              <a:ext cx="59856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000" dirty="0">
                  <a:latin typeface="Advent Pro" panose="02000506040000020004" pitchFamily="2" charset="0"/>
                </a:rPr>
                <a:t>Genel ortaokullar ile imam hatip ortaokullarında okutulan temel dersler ve saatleri aynıdır.</a:t>
              </a:r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2803980" y="1282540"/>
              <a:ext cx="2312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400" b="1" dirty="0">
                  <a:solidFill>
                    <a:srgbClr val="FFC000"/>
                  </a:solidFill>
                  <a:latin typeface="Advent Pro" panose="02000506040000020004" pitchFamily="2" charset="0"/>
                </a:rPr>
                <a:t>Ortaokullar</a:t>
              </a: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4901116" y="992863"/>
            <a:ext cx="321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/>
            <a:r>
              <a:rPr lang="tr-TR" sz="2400" b="1" dirty="0">
                <a:solidFill>
                  <a:srgbClr val="00B0F0"/>
                </a:solidFill>
                <a:latin typeface="Advent Pro" panose="02000506040000020004" pitchFamily="2" charset="0"/>
              </a:rPr>
              <a:t>İmam Hatip Ortaokulları</a:t>
            </a:r>
            <a:endParaRPr lang="tr-TR" sz="2400" b="1" dirty="0">
              <a:solidFill>
                <a:schemeClr val="bg1"/>
              </a:solidFill>
              <a:latin typeface="Advent Pro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948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3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291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0451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4" name="Metin kutusu 3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17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60" y="4329519"/>
            <a:ext cx="4092819" cy="226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" y="4168916"/>
            <a:ext cx="3865488" cy="2503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6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0034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609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33429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15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9202189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812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066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898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8217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27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30" y="5037513"/>
            <a:ext cx="2314889" cy="172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0"/>
          <a:stretch/>
        </p:blipFill>
        <p:spPr>
          <a:xfrm>
            <a:off x="2942706" y="138717"/>
            <a:ext cx="3150776" cy="152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2" y="5062009"/>
            <a:ext cx="2225631" cy="166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etin kutusu 10"/>
          <p:cNvSpPr txBox="1"/>
          <p:nvPr/>
        </p:nvSpPr>
        <p:spPr>
          <a:xfrm>
            <a:off x="8433466" y="642573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959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4629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5683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263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7865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8268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154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10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29</a:t>
            </a:r>
          </a:p>
        </p:txBody>
      </p:sp>
      <p:sp>
        <p:nvSpPr>
          <p:cNvPr id="8" name="Dikdörtgen 7"/>
          <p:cNvSpPr/>
          <p:nvPr/>
        </p:nvSpPr>
        <p:spPr>
          <a:xfrm rot="20452714">
            <a:off x="5676806" y="3454154"/>
            <a:ext cx="2086495" cy="102727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 rot="20492577">
            <a:off x="5806437" y="3644628"/>
            <a:ext cx="194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Şiirleri ve Şairleri Tanırız.</a:t>
            </a:r>
          </a:p>
        </p:txBody>
      </p:sp>
    </p:spTree>
    <p:extLst>
      <p:ext uri="{BB962C8B-B14F-4D97-AF65-F5344CB8AC3E}">
        <p14:creationId xmlns:p14="http://schemas.microsoft.com/office/powerpoint/2010/main" val="27277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72" y="-116380"/>
            <a:ext cx="9230272" cy="7085773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31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3857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4870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92"/>
            <a:ext cx="9144000" cy="701954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1348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31801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4011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4"/>
            <a:ext cx="9144000" cy="7019545"/>
          </a:xfr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0035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629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6520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356271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20610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1926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079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69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6752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02" y="-116379"/>
            <a:ext cx="9241101" cy="7094086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8379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71" y="603143"/>
            <a:ext cx="2153520" cy="6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1" y="2865545"/>
            <a:ext cx="1961959" cy="275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46" y="2530580"/>
            <a:ext cx="2715662" cy="352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5"/>
          <p:cNvSpPr txBox="1"/>
          <p:nvPr/>
        </p:nvSpPr>
        <p:spPr>
          <a:xfrm>
            <a:off x="0" y="17315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Sui Generis Rg" panose="020B0605020204020004" pitchFamily="34" charset="0"/>
                <a:ea typeface="Damavand-Bold ☞" charset="0"/>
                <a:cs typeface="Damavand-Bold ☞" charset="0"/>
              </a:rPr>
              <a:t>Arapça Bilgi ve Etkinlik Yarışmaları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41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41" y="2954956"/>
            <a:ext cx="19907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7300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7286" cy="7144894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914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92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9546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" y="-124692"/>
            <a:ext cx="9208764" cy="7072331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8997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7" y="-99754"/>
            <a:ext cx="9156987" cy="7032567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7580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61260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06"/>
            <a:ext cx="9144000" cy="7022592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7911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61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6611"/>
            <a:ext cx="9144001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5764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</p:spTree>
    <p:extLst>
      <p:ext uri="{BB962C8B-B14F-4D97-AF65-F5344CB8AC3E}">
        <p14:creationId xmlns:p14="http://schemas.microsoft.com/office/powerpoint/2010/main" val="4521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443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5" y="4308272"/>
            <a:ext cx="3416528" cy="224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48" y="2676698"/>
            <a:ext cx="3902598" cy="251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72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008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2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111</Words>
  <Application>Microsoft Office PowerPoint</Application>
  <PresentationFormat>Ekran Gösterisi (4:3)</PresentationFormat>
  <Paragraphs>65</Paragraphs>
  <Slides>51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57" baseType="lpstr">
      <vt:lpstr>Advent Pro</vt:lpstr>
      <vt:lpstr>Arial</vt:lpstr>
      <vt:lpstr>Calibri</vt:lpstr>
      <vt:lpstr>Calibri Light</vt:lpstr>
      <vt:lpstr>Sui Generis Rg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Zeliha KARAAGAC</dc:creator>
  <cp:lastModifiedBy>Elçibey İHO</cp:lastModifiedBy>
  <cp:revision>46</cp:revision>
  <dcterms:created xsi:type="dcterms:W3CDTF">2018-03-29T08:49:53Z</dcterms:created>
  <dcterms:modified xsi:type="dcterms:W3CDTF">2023-04-12T07:25:04Z</dcterms:modified>
</cp:coreProperties>
</file>